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60" d="100"/>
          <a:sy n="60" d="100"/>
        </p:scale>
        <p:origin x="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F0A1B59-4844-4BCA-AA1E-771EAFE8F5F6}" type="datetimeFigureOut">
              <a:rPr lang="en-CA" smtClean="0"/>
              <a:t>2017-07-13</a:t>
            </a:fld>
            <a:endParaRPr lang="en-CA"/>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CA"/>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5FE7EE9-BC30-494A-87AE-87888BA7039C}" type="slidenum">
              <a:rPr lang="en-CA" smtClean="0"/>
              <a:t>‹#›</a:t>
            </a:fld>
            <a:endParaRPr lang="en-CA"/>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80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0A1B59-4844-4BCA-AA1E-771EAFE8F5F6}" type="datetimeFigureOut">
              <a:rPr lang="en-CA" smtClean="0"/>
              <a:t>2017-07-13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FE7EE9-BC30-494A-87AE-87888BA7039C}" type="slidenum">
              <a:rPr lang="en-CA" smtClean="0"/>
              <a:t>‹#›</a:t>
            </a:fld>
            <a:endParaRPr lang="en-CA"/>
          </a:p>
        </p:txBody>
      </p:sp>
    </p:spTree>
    <p:extLst>
      <p:ext uri="{BB962C8B-B14F-4D97-AF65-F5344CB8AC3E}">
        <p14:creationId xmlns:p14="http://schemas.microsoft.com/office/powerpoint/2010/main" val="155985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0A1B59-4844-4BCA-AA1E-771EAFE8F5F6}" type="datetimeFigureOut">
              <a:rPr lang="en-CA" smtClean="0"/>
              <a:t>2017-07-13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FE7EE9-BC30-494A-87AE-87888BA7039C}" type="slidenum">
              <a:rPr lang="en-CA" smtClean="0"/>
              <a:t>‹#›</a:t>
            </a:fld>
            <a:endParaRPr lang="en-CA"/>
          </a:p>
        </p:txBody>
      </p:sp>
    </p:spTree>
    <p:extLst>
      <p:ext uri="{BB962C8B-B14F-4D97-AF65-F5344CB8AC3E}">
        <p14:creationId xmlns:p14="http://schemas.microsoft.com/office/powerpoint/2010/main" val="29421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0A1B59-4844-4BCA-AA1E-771EAFE8F5F6}" type="datetimeFigureOut">
              <a:rPr lang="en-CA" smtClean="0"/>
              <a:t>2017-07-13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FE7EE9-BC30-494A-87AE-87888BA7039C}" type="slidenum">
              <a:rPr lang="en-CA" smtClean="0"/>
              <a:t>‹#›</a:t>
            </a:fld>
            <a:endParaRPr lang="en-CA"/>
          </a:p>
        </p:txBody>
      </p:sp>
    </p:spTree>
    <p:extLst>
      <p:ext uri="{BB962C8B-B14F-4D97-AF65-F5344CB8AC3E}">
        <p14:creationId xmlns:p14="http://schemas.microsoft.com/office/powerpoint/2010/main" val="214035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F0A1B59-4844-4BCA-AA1E-771EAFE8F5F6}" type="datetimeFigureOut">
              <a:rPr lang="en-CA" smtClean="0"/>
              <a:t>2017-07-13</a:t>
            </a:fld>
            <a:endParaRPr lang="en-CA"/>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CA"/>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5FE7EE9-BC30-494A-87AE-87888BA7039C}" type="slidenum">
              <a:rPr lang="en-CA" smtClean="0"/>
              <a:t>‹#›</a:t>
            </a:fld>
            <a:endParaRPr lang="en-CA"/>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42327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0A1B59-4844-4BCA-AA1E-771EAFE8F5F6}" type="datetimeFigureOut">
              <a:rPr lang="en-CA" smtClean="0"/>
              <a:t>2017-07-13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FE7EE9-BC30-494A-87AE-87888BA7039C}" type="slidenum">
              <a:rPr lang="en-CA" smtClean="0"/>
              <a:t>‹#›</a:t>
            </a:fld>
            <a:endParaRPr lang="en-CA"/>
          </a:p>
        </p:txBody>
      </p:sp>
    </p:spTree>
    <p:extLst>
      <p:ext uri="{BB962C8B-B14F-4D97-AF65-F5344CB8AC3E}">
        <p14:creationId xmlns:p14="http://schemas.microsoft.com/office/powerpoint/2010/main" val="287740424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0A1B59-4844-4BCA-AA1E-771EAFE8F5F6}" type="datetimeFigureOut">
              <a:rPr lang="en-CA" smtClean="0"/>
              <a:t>2017-07-13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FE7EE9-BC30-494A-87AE-87888BA7039C}" type="slidenum">
              <a:rPr lang="en-CA" smtClean="0"/>
              <a:t>‹#›</a:t>
            </a:fld>
            <a:endParaRPr lang="en-CA"/>
          </a:p>
        </p:txBody>
      </p:sp>
    </p:spTree>
    <p:extLst>
      <p:ext uri="{BB962C8B-B14F-4D97-AF65-F5344CB8AC3E}">
        <p14:creationId xmlns:p14="http://schemas.microsoft.com/office/powerpoint/2010/main" val="250000900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0A1B59-4844-4BCA-AA1E-771EAFE8F5F6}" type="datetimeFigureOut">
              <a:rPr lang="en-CA" smtClean="0"/>
              <a:t>2017-07-13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FE7EE9-BC30-494A-87AE-87888BA7039C}" type="slidenum">
              <a:rPr lang="en-CA" smtClean="0"/>
              <a:t>‹#›</a:t>
            </a:fld>
            <a:endParaRPr lang="en-CA"/>
          </a:p>
        </p:txBody>
      </p:sp>
    </p:spTree>
    <p:extLst>
      <p:ext uri="{BB962C8B-B14F-4D97-AF65-F5344CB8AC3E}">
        <p14:creationId xmlns:p14="http://schemas.microsoft.com/office/powerpoint/2010/main" val="182421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A1B59-4844-4BCA-AA1E-771EAFE8F5F6}" type="datetimeFigureOut">
              <a:rPr lang="en-CA" smtClean="0"/>
              <a:t>2017-07-13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FE7EE9-BC30-494A-87AE-87888BA7039C}" type="slidenum">
              <a:rPr lang="en-CA" smtClean="0"/>
              <a:t>‹#›</a:t>
            </a:fld>
            <a:endParaRPr lang="en-CA"/>
          </a:p>
        </p:txBody>
      </p:sp>
    </p:spTree>
    <p:extLst>
      <p:ext uri="{BB962C8B-B14F-4D97-AF65-F5344CB8AC3E}">
        <p14:creationId xmlns:p14="http://schemas.microsoft.com/office/powerpoint/2010/main" val="703954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5F0A1B59-4844-4BCA-AA1E-771EAFE8F5F6}" type="datetimeFigureOut">
              <a:rPr lang="en-CA" smtClean="0"/>
              <a:t>2017-07-13</a:t>
            </a:fld>
            <a:endParaRPr lang="en-CA"/>
          </a:p>
        </p:txBody>
      </p:sp>
      <p:sp>
        <p:nvSpPr>
          <p:cNvPr id="6" name="Footer Placeholder 5"/>
          <p:cNvSpPr>
            <a:spLocks noGrp="1"/>
          </p:cNvSpPr>
          <p:nvPr>
            <p:ph type="ftr" sz="quarter" idx="11"/>
          </p:nvPr>
        </p:nvSpPr>
        <p:spPr>
          <a:xfrm>
            <a:off x="2103620" y="6375679"/>
            <a:ext cx="3482179" cy="345796"/>
          </a:xfrm>
        </p:spPr>
        <p:txBody>
          <a:bodyPr/>
          <a:lstStyle/>
          <a:p>
            <a:endParaRPr lang="en-CA"/>
          </a:p>
        </p:txBody>
      </p:sp>
      <p:sp>
        <p:nvSpPr>
          <p:cNvPr id="7" name="Slide Number Placeholder 6"/>
          <p:cNvSpPr>
            <a:spLocks noGrp="1"/>
          </p:cNvSpPr>
          <p:nvPr>
            <p:ph type="sldNum" sz="quarter" idx="12"/>
          </p:nvPr>
        </p:nvSpPr>
        <p:spPr>
          <a:xfrm>
            <a:off x="5691014" y="6375679"/>
            <a:ext cx="1232456" cy="345796"/>
          </a:xfrm>
        </p:spPr>
        <p:txBody>
          <a:bodyPr/>
          <a:lstStyle/>
          <a:p>
            <a:fld id="{25FE7EE9-BC30-494A-87AE-87888BA7039C}" type="slidenum">
              <a:rPr lang="en-CA" smtClean="0"/>
              <a:t>‹#›</a:t>
            </a:fld>
            <a:endParaRPr lang="en-CA"/>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64630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5F0A1B59-4844-4BCA-AA1E-771EAFE8F5F6}" type="datetimeFigureOut">
              <a:rPr lang="en-CA" smtClean="0"/>
              <a:t>2017-07-13</a:t>
            </a:fld>
            <a:endParaRPr lang="en-CA"/>
          </a:p>
        </p:txBody>
      </p:sp>
      <p:sp>
        <p:nvSpPr>
          <p:cNvPr id="6" name="Footer Placeholder 5"/>
          <p:cNvSpPr>
            <a:spLocks noGrp="1"/>
          </p:cNvSpPr>
          <p:nvPr>
            <p:ph type="ftr" sz="quarter" idx="11"/>
          </p:nvPr>
        </p:nvSpPr>
        <p:spPr>
          <a:xfrm>
            <a:off x="2103621" y="6375679"/>
            <a:ext cx="3482178" cy="345796"/>
          </a:xfrm>
        </p:spPr>
        <p:txBody>
          <a:bodyPr/>
          <a:lstStyle/>
          <a:p>
            <a:endParaRPr lang="en-CA"/>
          </a:p>
        </p:txBody>
      </p:sp>
      <p:sp>
        <p:nvSpPr>
          <p:cNvPr id="7" name="Slide Number Placeholder 6"/>
          <p:cNvSpPr>
            <a:spLocks noGrp="1"/>
          </p:cNvSpPr>
          <p:nvPr>
            <p:ph type="sldNum" sz="quarter" idx="12"/>
          </p:nvPr>
        </p:nvSpPr>
        <p:spPr>
          <a:xfrm>
            <a:off x="5687568" y="6375679"/>
            <a:ext cx="1234440" cy="345796"/>
          </a:xfrm>
        </p:spPr>
        <p:txBody>
          <a:bodyPr/>
          <a:lstStyle/>
          <a:p>
            <a:fld id="{25FE7EE9-BC30-494A-87AE-87888BA7039C}" type="slidenum">
              <a:rPr lang="en-CA" smtClean="0"/>
              <a:t>‹#›</a:t>
            </a:fld>
            <a:endParaRPr lang="en-CA"/>
          </a:p>
        </p:txBody>
      </p:sp>
    </p:spTree>
    <p:extLst>
      <p:ext uri="{BB962C8B-B14F-4D97-AF65-F5344CB8AC3E}">
        <p14:creationId xmlns:p14="http://schemas.microsoft.com/office/powerpoint/2010/main" val="306527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F0A1B59-4844-4BCA-AA1E-771EAFE8F5F6}" type="datetimeFigureOut">
              <a:rPr lang="en-CA" smtClean="0"/>
              <a:t>2017-07-13</a:t>
            </a:fld>
            <a:endParaRPr lang="en-CA"/>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CA"/>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5FE7EE9-BC30-494A-87AE-87888BA7039C}" type="slidenum">
              <a:rPr lang="en-CA" smtClean="0"/>
              <a:t>‹#›</a:t>
            </a:fld>
            <a:endParaRPr lang="en-CA"/>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9240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Narrative</a:t>
            </a:r>
            <a:br>
              <a:rPr lang="en-CA" dirty="0" smtClean="0"/>
            </a:br>
            <a:r>
              <a:rPr lang="en-CA" dirty="0" smtClean="0"/>
              <a:t>Essays</a:t>
            </a:r>
            <a:endParaRPr lang="en-CA" dirty="0"/>
          </a:p>
        </p:txBody>
      </p:sp>
      <p:sp>
        <p:nvSpPr>
          <p:cNvPr id="3" name="Subtitle 2"/>
          <p:cNvSpPr>
            <a:spLocks noGrp="1"/>
          </p:cNvSpPr>
          <p:nvPr>
            <p:ph type="subTitle" idx="1"/>
          </p:nvPr>
        </p:nvSpPr>
        <p:spPr/>
        <p:txBody>
          <a:bodyPr/>
          <a:lstStyle/>
          <a:p>
            <a:r>
              <a:rPr lang="en-CA" dirty="0" smtClean="0"/>
              <a:t>English 10 - Summer</a:t>
            </a:r>
            <a:endParaRPr lang="en-CA" dirty="0"/>
          </a:p>
        </p:txBody>
      </p:sp>
    </p:spTree>
    <p:extLst>
      <p:ext uri="{BB962C8B-B14F-4D97-AF65-F5344CB8AC3E}">
        <p14:creationId xmlns:p14="http://schemas.microsoft.com/office/powerpoint/2010/main" val="2484376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Basic Qualities of a Narrative Essay</a:t>
            </a:r>
            <a:endParaRPr lang="en-CA" dirty="0"/>
          </a:p>
        </p:txBody>
      </p:sp>
      <p:sp>
        <p:nvSpPr>
          <p:cNvPr id="3" name="Content Placeholder 2"/>
          <p:cNvSpPr>
            <a:spLocks noGrp="1"/>
          </p:cNvSpPr>
          <p:nvPr>
            <p:ph idx="1"/>
          </p:nvPr>
        </p:nvSpPr>
        <p:spPr/>
        <p:txBody>
          <a:bodyPr>
            <a:normAutofit/>
          </a:bodyPr>
          <a:lstStyle/>
          <a:p>
            <a:r>
              <a:rPr lang="en-CA" sz="3000" dirty="0" smtClean="0"/>
              <a:t>A piece of writing that recreates an experience or memory</a:t>
            </a:r>
          </a:p>
          <a:p>
            <a:r>
              <a:rPr lang="en-CA" sz="3000" dirty="0" smtClean="0"/>
              <a:t>Can be based on one of your own experiences, either past or present, or can be based on the experiences of someone else</a:t>
            </a:r>
          </a:p>
          <a:p>
            <a:r>
              <a:rPr lang="en-CA" sz="3000" dirty="0" smtClean="0"/>
              <a:t>In addition to telling a story, a narrative essay also communicates a main idea or a lesson learned.</a:t>
            </a:r>
          </a:p>
        </p:txBody>
      </p:sp>
    </p:spTree>
    <p:extLst>
      <p:ext uri="{BB962C8B-B14F-4D97-AF65-F5344CB8AC3E}">
        <p14:creationId xmlns:p14="http://schemas.microsoft.com/office/powerpoint/2010/main" val="1004979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First steps</a:t>
            </a:r>
            <a:endParaRPr lang="en-CA" dirty="0"/>
          </a:p>
        </p:txBody>
      </p:sp>
      <p:sp>
        <p:nvSpPr>
          <p:cNvPr id="3" name="Content Placeholder 2"/>
          <p:cNvSpPr>
            <a:spLocks noGrp="1"/>
          </p:cNvSpPr>
          <p:nvPr>
            <p:ph idx="1"/>
          </p:nvPr>
        </p:nvSpPr>
        <p:spPr/>
        <p:txBody>
          <a:bodyPr>
            <a:normAutofit/>
          </a:bodyPr>
          <a:lstStyle/>
          <a:p>
            <a:r>
              <a:rPr lang="en-CA" sz="3000" dirty="0" smtClean="0"/>
              <a:t>Identify the experience/memory that you want to write about.</a:t>
            </a:r>
          </a:p>
          <a:p>
            <a:r>
              <a:rPr lang="en-CA" sz="3000" dirty="0" smtClean="0"/>
              <a:t>Think about why the experience is significant.</a:t>
            </a:r>
          </a:p>
          <a:p>
            <a:r>
              <a:rPr lang="en-CA" sz="3000" dirty="0" smtClean="0"/>
              <a:t>Spend a good deal of time drafting the details of your memory.</a:t>
            </a:r>
          </a:p>
          <a:p>
            <a:r>
              <a:rPr lang="en-CA" sz="3000" dirty="0" smtClean="0"/>
              <a:t>Create an outline on the basic parts of your essay.</a:t>
            </a:r>
            <a:endParaRPr lang="en-CA" sz="3000" dirty="0"/>
          </a:p>
        </p:txBody>
      </p:sp>
    </p:spTree>
    <p:extLst>
      <p:ext uri="{BB962C8B-B14F-4D97-AF65-F5344CB8AC3E}">
        <p14:creationId xmlns:p14="http://schemas.microsoft.com/office/powerpoint/2010/main" val="343516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Writing about the experience</a:t>
            </a:r>
            <a:endParaRPr lang="en-CA" dirty="0"/>
          </a:p>
        </p:txBody>
      </p:sp>
      <p:sp>
        <p:nvSpPr>
          <p:cNvPr id="3" name="Content Placeholder 2"/>
          <p:cNvSpPr>
            <a:spLocks noGrp="1"/>
          </p:cNvSpPr>
          <p:nvPr>
            <p:ph idx="1"/>
          </p:nvPr>
        </p:nvSpPr>
        <p:spPr/>
        <p:txBody>
          <a:bodyPr>
            <a:noAutofit/>
          </a:bodyPr>
          <a:lstStyle/>
          <a:p>
            <a:r>
              <a:rPr lang="en-CA" sz="2500" dirty="0" smtClean="0"/>
              <a:t>Using your outline, describe each part of your narrative.</a:t>
            </a:r>
          </a:p>
          <a:p>
            <a:r>
              <a:rPr lang="en-CA" sz="2500" dirty="0" smtClean="0"/>
              <a:t>Rather than TELLING your readers what happened, use vivid details and descriptions to actually recreate the experience for your readers.</a:t>
            </a:r>
          </a:p>
          <a:p>
            <a:r>
              <a:rPr lang="en-CA" sz="2500" dirty="0" smtClean="0"/>
              <a:t>Think like your readers. Try to remember that the information you present is the only information your readers have about the experiences.</a:t>
            </a:r>
          </a:p>
          <a:p>
            <a:r>
              <a:rPr lang="en-CA" sz="2500" dirty="0" smtClean="0"/>
              <a:t>Keep in mind that all of the small and seemingly unimportant details known to you are not necessarily known to your readers.</a:t>
            </a:r>
            <a:endParaRPr lang="en-CA" sz="2500" dirty="0"/>
          </a:p>
        </p:txBody>
      </p:sp>
    </p:spTree>
    <p:extLst>
      <p:ext uri="{BB962C8B-B14F-4D97-AF65-F5344CB8AC3E}">
        <p14:creationId xmlns:p14="http://schemas.microsoft.com/office/powerpoint/2010/main" val="1373881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Communicating the significance</a:t>
            </a:r>
            <a:endParaRPr lang="en-CA" dirty="0"/>
          </a:p>
        </p:txBody>
      </p:sp>
      <p:sp>
        <p:nvSpPr>
          <p:cNvPr id="3" name="Content Placeholder 2"/>
          <p:cNvSpPr>
            <a:spLocks noGrp="1"/>
          </p:cNvSpPr>
          <p:nvPr>
            <p:ph idx="1"/>
          </p:nvPr>
        </p:nvSpPr>
        <p:spPr/>
        <p:txBody>
          <a:bodyPr>
            <a:noAutofit/>
          </a:bodyPr>
          <a:lstStyle/>
          <a:p>
            <a:r>
              <a:rPr lang="en-CA" sz="3000" dirty="0" smtClean="0"/>
              <a:t>Jump into your introduction of your narrative in paragraph 1, and end the essay with a paragraph communicating the significance of the experience.</a:t>
            </a:r>
          </a:p>
          <a:p>
            <a:r>
              <a:rPr lang="en-CA" sz="3000" dirty="0" smtClean="0"/>
              <a:t>This allows your readers to develop their own understanding of the experience through the body of the essay and then more deeply connect to your expression of the significance at the end.</a:t>
            </a:r>
            <a:endParaRPr lang="en-CA" sz="3000" dirty="0"/>
          </a:p>
        </p:txBody>
      </p:sp>
    </p:spTree>
    <p:extLst>
      <p:ext uri="{BB962C8B-B14F-4D97-AF65-F5344CB8AC3E}">
        <p14:creationId xmlns:p14="http://schemas.microsoft.com/office/powerpoint/2010/main" val="695881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Revising your essay</a:t>
            </a:r>
            <a:endParaRPr lang="en-CA" dirty="0"/>
          </a:p>
        </p:txBody>
      </p:sp>
      <p:sp>
        <p:nvSpPr>
          <p:cNvPr id="3" name="Content Placeholder 2"/>
          <p:cNvSpPr>
            <a:spLocks noGrp="1"/>
          </p:cNvSpPr>
          <p:nvPr>
            <p:ph idx="1"/>
          </p:nvPr>
        </p:nvSpPr>
        <p:spPr/>
        <p:txBody>
          <a:bodyPr>
            <a:normAutofit/>
          </a:bodyPr>
          <a:lstStyle/>
          <a:p>
            <a:r>
              <a:rPr lang="en-CA" sz="3000" dirty="0" smtClean="0"/>
              <a:t>After finishing your draft, read through it and think about whether the writing effectively recreates the experience for your readers.</a:t>
            </a:r>
          </a:p>
          <a:p>
            <a:r>
              <a:rPr lang="en-CA" sz="3000" dirty="0" smtClean="0"/>
              <a:t>Identify where more details and descriptions are needed.</a:t>
            </a:r>
          </a:p>
          <a:p>
            <a:r>
              <a:rPr lang="en-CA" sz="3000" dirty="0" smtClean="0"/>
              <a:t>Consider removing any information that seems to distract from the focus and main narrative of the essay.</a:t>
            </a:r>
            <a:endParaRPr lang="en-CA" sz="3000" dirty="0"/>
          </a:p>
        </p:txBody>
      </p:sp>
    </p:spTree>
    <p:extLst>
      <p:ext uri="{BB962C8B-B14F-4D97-AF65-F5344CB8AC3E}">
        <p14:creationId xmlns:p14="http://schemas.microsoft.com/office/powerpoint/2010/main" val="28973119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75</TotalTime>
  <Words>307</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Impact</vt:lpstr>
      <vt:lpstr>Badge</vt:lpstr>
      <vt:lpstr>Narrative Essays</vt:lpstr>
      <vt:lpstr>Basic Qualities of a Narrative Essay</vt:lpstr>
      <vt:lpstr>First steps</vt:lpstr>
      <vt:lpstr>Writing about the experience</vt:lpstr>
      <vt:lpstr>Communicating the significance</vt:lpstr>
      <vt:lpstr>Revising your essay</vt:lpstr>
    </vt:vector>
  </TitlesOfParts>
  <Company>North Vancouver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Essays</dc:title>
  <dc:creator>Lindsey McDowell</dc:creator>
  <cp:lastModifiedBy>Lindsey McDowell</cp:lastModifiedBy>
  <cp:revision>2</cp:revision>
  <dcterms:created xsi:type="dcterms:W3CDTF">2017-07-13T17:50:56Z</dcterms:created>
  <dcterms:modified xsi:type="dcterms:W3CDTF">2017-07-13T19:06:53Z</dcterms:modified>
</cp:coreProperties>
</file>